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92" d="100"/>
          <a:sy n="92" d="100"/>
        </p:scale>
        <p:origin x="116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04/05/2026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>
            <a:extLst>
              <a:ext uri="{FF2B5EF4-FFF2-40B4-BE49-F238E27FC236}">
                <a16:creationId xmlns:a16="http://schemas.microsoft.com/office/drawing/2014/main" id="{2DE40614-6294-75E6-2F99-EF00403670C9}"/>
              </a:ext>
            </a:extLst>
          </p:cNvPr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30/04/2026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AA5CA6B-80C7-43C4-8103-681D83E59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673568"/>
              </p:ext>
            </p:extLst>
          </p:nvPr>
        </p:nvGraphicFramePr>
        <p:xfrm>
          <a:off x="1099318" y="1473807"/>
          <a:ext cx="10359930" cy="324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>
                  <a:extLst>
                    <a:ext uri="{9D8B030D-6E8A-4147-A177-3AD203B41FA5}">
                      <a16:colId xmlns:a16="http://schemas.microsoft.com/office/drawing/2014/main" val="3749028114"/>
                    </a:ext>
                  </a:extLst>
                </a:gridCol>
                <a:gridCol w="1140167">
                  <a:extLst>
                    <a:ext uri="{9D8B030D-6E8A-4147-A177-3AD203B41FA5}">
                      <a16:colId xmlns:a16="http://schemas.microsoft.com/office/drawing/2014/main" val="2168164662"/>
                    </a:ext>
                  </a:extLst>
                </a:gridCol>
                <a:gridCol w="1131964">
                  <a:extLst>
                    <a:ext uri="{9D8B030D-6E8A-4147-A177-3AD203B41FA5}">
                      <a16:colId xmlns:a16="http://schemas.microsoft.com/office/drawing/2014/main" val="2183964682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583196511"/>
                    </a:ext>
                  </a:extLst>
                </a:gridCol>
                <a:gridCol w="1266362">
                  <a:extLst>
                    <a:ext uri="{9D8B030D-6E8A-4147-A177-3AD203B41FA5}">
                      <a16:colId xmlns:a16="http://schemas.microsoft.com/office/drawing/2014/main" val="777299909"/>
                    </a:ext>
                  </a:extLst>
                </a:gridCol>
                <a:gridCol w="1473318">
                  <a:extLst>
                    <a:ext uri="{9D8B030D-6E8A-4147-A177-3AD203B41FA5}">
                      <a16:colId xmlns:a16="http://schemas.microsoft.com/office/drawing/2014/main" val="3553619918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3803078476"/>
                    </a:ext>
                  </a:extLst>
                </a:gridCol>
                <a:gridCol w="1861999">
                  <a:extLst>
                    <a:ext uri="{9D8B030D-6E8A-4147-A177-3AD203B41FA5}">
                      <a16:colId xmlns:a16="http://schemas.microsoft.com/office/drawing/2014/main" val="2209123098"/>
                    </a:ext>
                  </a:extLst>
                </a:gridCol>
              </a:tblGrid>
              <a:tr h="192144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0324"/>
                  </a:ext>
                </a:extLst>
              </a:tr>
              <a:tr h="293813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6230"/>
                  </a:ext>
                </a:extLst>
              </a:tr>
              <a:tr h="3060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548392"/>
                  </a:ext>
                </a:extLst>
              </a:tr>
              <a:tr h="581384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extLst>
                  <a:ext uri="{0D108BD9-81ED-4DB2-BD59-A6C34878D82A}">
                    <a16:rowId xmlns:a16="http://schemas.microsoft.com/office/drawing/2014/main" val="784816438"/>
                  </a:ext>
                </a:extLst>
              </a:tr>
              <a:tr h="1875453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2026</a:t>
                      </a: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01/04/2026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30/04/2026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No aplica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Dirección Administrativa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>
                          <a:effectLst/>
                        </a:rPr>
                        <a:t>30/04/2026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los servidores públicos es información reservada por materia de seguridad de acuerdo con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  <a:extLst>
                  <a:ext uri="{0D108BD9-81ED-4DB2-BD59-A6C34878D82A}">
                    <a16:rowId xmlns:a16="http://schemas.microsoft.com/office/drawing/2014/main" val="930259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2642</TotalTime>
  <Words>298</Words>
  <Application>Microsoft Office PowerPoint</Application>
  <PresentationFormat>Panorámica</PresentationFormat>
  <Paragraphs>27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148</cp:revision>
  <cp:lastPrinted>2018-02-13T17:09:28Z</cp:lastPrinted>
  <dcterms:created xsi:type="dcterms:W3CDTF">2018-02-03T22:13:09Z</dcterms:created>
  <dcterms:modified xsi:type="dcterms:W3CDTF">2026-05-04T17:31:56Z</dcterms:modified>
</cp:coreProperties>
</file>